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9D9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7301B8C-FE9C-484B-951A-1760EFA97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0934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84516" y="1008470"/>
            <a:ext cx="705690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Late M.D. </a:t>
            </a:r>
            <a:r>
              <a:rPr lang="en-US" sz="2400" dirty="0" err="1">
                <a:solidFill>
                  <a:schemeClr val="bg1"/>
                </a:solidFill>
              </a:rPr>
              <a:t>Gandhe</a:t>
            </a:r>
            <a:r>
              <a:rPr lang="en-US" sz="2400" dirty="0">
                <a:solidFill>
                  <a:schemeClr val="bg1"/>
                </a:solidFill>
              </a:rPr>
              <a:t> Memorial Education Society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Arial Black" pitchFamily="34" charset="0"/>
              </a:rPr>
              <a:t>CITY PREMIER COLLEGE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Arial Black" pitchFamily="34" charset="0"/>
              </a:rPr>
              <a:t>NAGPUR</a:t>
            </a:r>
          </a:p>
          <a:p>
            <a:pPr algn="ctr"/>
            <a:endParaRPr lang="en-US" sz="4000" dirty="0">
              <a:latin typeface="Arial Black" pitchFamily="34" charset="0"/>
            </a:endParaRPr>
          </a:p>
          <a:p>
            <a:pPr algn="ctr"/>
            <a:r>
              <a:rPr lang="en-US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BBA</a:t>
            </a: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7301B8C-FE9C-484B-951A-1760EFA97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0934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8032" y="836023"/>
            <a:ext cx="80238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u="sng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Eligibility</a:t>
            </a:r>
            <a:r>
              <a:rPr lang="en-IN" sz="540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 </a:t>
            </a:r>
            <a:endParaRPr lang="en-US" sz="54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6003" y="2390503"/>
            <a:ext cx="76221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10 + 2  from Maharashtra State Board</a:t>
            </a:r>
          </a:p>
          <a:p>
            <a:pPr algn="ctr"/>
            <a:r>
              <a:rPr lang="en-IN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OR</a:t>
            </a:r>
          </a:p>
          <a:p>
            <a:pPr algn="ctr"/>
            <a:r>
              <a:rPr lang="en-IN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Any other Equivalent Board with English or any other Modern Indian Language at Higher or Lower Level</a:t>
            </a:r>
            <a:endParaRPr lang="en-US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04CBE0E-534B-4F1B-8E72-555DAAAB3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34" y="-24138"/>
            <a:ext cx="9160934" cy="68821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7200" y="990600"/>
            <a:ext cx="4184493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sz="2800" b="1" u="sng" dirty="0">
              <a:latin typeface="Times-Roman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Financial Accounting</a:t>
            </a:r>
          </a:p>
          <a:p>
            <a:pPr marL="457200" indent="-457200"/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Cost Accounting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Management Accounting</a:t>
            </a:r>
          </a:p>
          <a:p>
            <a:pPr marL="457200" indent="-457200"/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Computer Application for Business</a:t>
            </a: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/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Statistics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Research Methodology</a:t>
            </a: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English &amp; Business </a:t>
            </a: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Communication</a:t>
            </a:r>
            <a:endParaRPr lang="en-IN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Print" panose="02000600000000000000" pitchFamily="2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67200" y="1447800"/>
            <a:ext cx="44958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Business Management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Company Law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Business Law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Economics</a:t>
            </a:r>
          </a:p>
          <a:p>
            <a:pPr marL="457200" indent="-457200"/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Financial Management</a:t>
            </a:r>
          </a:p>
          <a:p>
            <a:pPr marL="457200" indent="-457200"/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Marketing Management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Human Resource </a:t>
            </a: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Management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Project Work</a:t>
            </a:r>
            <a:endParaRPr lang="en-IN" sz="20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 marL="457200" indent="-457200"/>
            <a:endParaRPr lang="en-IN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Print" panose="02000600000000000000" pitchFamily="2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8496" y="444134"/>
            <a:ext cx="71149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u="sng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Subjects in </a:t>
            </a:r>
            <a:r>
              <a:rPr lang="en-IN" sz="5400" u="sng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BBA</a:t>
            </a:r>
            <a:endParaRPr lang="en-IN" sz="5400" u="sng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411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EB78431-8995-4B53-B356-32E32E393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138"/>
            <a:ext cx="9160934" cy="68821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99735" y="1184532"/>
            <a:ext cx="57118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5400" u="sng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Marking System</a:t>
            </a:r>
            <a:endParaRPr lang="en-IN" sz="5400" u="sng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51839790"/>
              </p:ext>
            </p:extLst>
          </p:nvPr>
        </p:nvGraphicFramePr>
        <p:xfrm>
          <a:off x="1998420" y="2170502"/>
          <a:ext cx="5621580" cy="30110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028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187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65533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N" sz="2400" b="1" kern="120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Theory</a:t>
                      </a:r>
                      <a:r>
                        <a:rPr lang="en-IN" sz="2400" b="1" kern="1200" baseline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 Paper</a:t>
                      </a:r>
                      <a:endParaRPr lang="en-IN" sz="2400" b="1" kern="120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Segoe UI Black" pitchFamily="34" charset="0"/>
                        <a:ea typeface="Segoe UI Black" pitchFamily="34" charset="0"/>
                        <a:cs typeface="Segoe UI Black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b="1" kern="120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80 </a:t>
                      </a:r>
                      <a:r>
                        <a:rPr lang="en-IN" sz="2400" b="1" kern="120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Marks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25180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2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IN" sz="2400" b="1" kern="120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Internal Assessment</a:t>
                      </a:r>
                      <a:endParaRPr lang="en-IN" sz="2400" b="1" kern="120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Segoe UI Black" pitchFamily="34" charset="0"/>
                        <a:ea typeface="Segoe UI Black" pitchFamily="34" charset="0"/>
                        <a:cs typeface="Segoe UI Black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b="1" kern="120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20 </a:t>
                      </a:r>
                      <a:r>
                        <a:rPr lang="en-IN" sz="2400" b="1" kern="120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Marks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2038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2400" b="1" kern="120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   Total Marks</a:t>
                      </a:r>
                      <a:endParaRPr lang="en-IN" sz="2400" b="1" kern="120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Segoe UI Black" pitchFamily="34" charset="0"/>
                        <a:ea typeface="Segoe UI Black" pitchFamily="34" charset="0"/>
                        <a:cs typeface="Segoe UI Black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2400" b="1" kern="120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 </a:t>
                      </a:r>
                      <a:r>
                        <a:rPr lang="en-IN" sz="2400" b="1" kern="120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100</a:t>
                      </a:r>
                      <a:r>
                        <a:rPr lang="en-IN" sz="2400" b="1" kern="1200" baseline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 </a:t>
                      </a:r>
                      <a:r>
                        <a:rPr lang="en-IN" sz="2400" b="1" kern="120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Segoe UI Black" pitchFamily="34" charset="0"/>
                          <a:ea typeface="Segoe UI Black" pitchFamily="34" charset="0"/>
                          <a:cs typeface="Segoe UI Black" pitchFamily="34" charset="0"/>
                        </a:rPr>
                        <a:t>Marks</a:t>
                      </a:r>
                      <a:endParaRPr lang="en-IN" sz="2400" b="1" kern="120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Segoe UI Black" pitchFamily="34" charset="0"/>
                        <a:ea typeface="Segoe UI Black" pitchFamily="34" charset="0"/>
                        <a:cs typeface="Segoe UI Black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8936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10335EE-BE55-4F58-89F3-723DF257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34" y="0"/>
            <a:ext cx="9160934" cy="68821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19200" y="640079"/>
            <a:ext cx="68340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b="1" u="sng" dirty="0" smtClean="0">
                <a:solidFill>
                  <a:srgbClr val="FFFF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Program Outcome</a:t>
            </a:r>
            <a:endParaRPr lang="en-US" sz="5400" b="1" u="sng" dirty="0">
              <a:solidFill>
                <a:srgbClr val="FFFF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1" y="1765280"/>
            <a:ext cx="79139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PO1 : </a:t>
            </a:r>
            <a:r>
              <a:rPr lang="en-IN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To provide adequate basic understanding about Management education among the students</a:t>
            </a:r>
            <a:endParaRPr lang="en-IN" sz="2400" dirty="0" smtClean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endParaRPr lang="en-IN" sz="2400" dirty="0" smtClean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r>
              <a:rPr lang="en-IN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PO2 : </a:t>
            </a:r>
            <a:r>
              <a:rPr lang="en-IN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To train the students in communication skills effectively</a:t>
            </a:r>
            <a:endParaRPr lang="en-IN" sz="2400" dirty="0" smtClean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endParaRPr lang="en-IN" sz="2400" dirty="0" smtClean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r>
              <a:rPr lang="en-IN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PO3 : Students will gain knowledge of various discipline of M</a:t>
            </a:r>
            <a:r>
              <a:rPr lang="en-IN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anagement</a:t>
            </a:r>
            <a:r>
              <a:rPr lang="en-IN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, </a:t>
            </a:r>
            <a:r>
              <a:rPr lang="en-IN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Business, Accounting, Economics, Finance, </a:t>
            </a:r>
            <a:r>
              <a:rPr lang="en-IN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Marketing </a:t>
            </a:r>
            <a:r>
              <a:rPr lang="en-IN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&amp; HRM</a:t>
            </a:r>
            <a:endParaRPr lang="en-US" sz="2400" dirty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118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7BE6018-DB66-4A1B-AAB8-90686ECDB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7" y="-24138"/>
            <a:ext cx="9160934" cy="68821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609600"/>
            <a:ext cx="8610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000" b="1" u="sng" dirty="0" smtClean="0">
                <a:solidFill>
                  <a:srgbClr val="FFFF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Program </a:t>
            </a:r>
            <a:r>
              <a:rPr lang="en-IN" sz="5000" b="1" u="sng" dirty="0" smtClean="0">
                <a:solidFill>
                  <a:srgbClr val="FFFF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Specific Outcome</a:t>
            </a:r>
            <a:endParaRPr lang="en-US" sz="5000" b="1" u="sng" dirty="0">
              <a:solidFill>
                <a:srgbClr val="FFFF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6206" y="1828800"/>
            <a:ext cx="79454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PSO1 : Students also acquire skill to work as a </a:t>
            </a:r>
            <a:r>
              <a:rPr lang="en-IN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Marketing Manager, Sales Manager, HR and Finance Manager</a:t>
            </a:r>
            <a:endParaRPr lang="en-IN" sz="2400" b="1" dirty="0" smtClean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endParaRPr lang="en-IN" sz="2400" b="1" dirty="0" smtClean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r>
              <a:rPr lang="en-IN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PSO2: Students have choice to pursue professional and PG courses such as CA, CS, CMA, LLB, MBA, </a:t>
            </a:r>
            <a:r>
              <a:rPr lang="en-IN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MCM, </a:t>
            </a:r>
            <a:r>
              <a:rPr lang="en-IN" sz="2400" b="1" dirty="0" err="1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M.Com</a:t>
            </a:r>
            <a:r>
              <a:rPr lang="en-IN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, </a:t>
            </a:r>
            <a:r>
              <a:rPr lang="en-IN" sz="2400" b="1" dirty="0" err="1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B.Ed</a:t>
            </a:r>
            <a:r>
              <a:rPr lang="en-IN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, UPSC, MPSC etc.</a:t>
            </a:r>
          </a:p>
          <a:p>
            <a:endParaRPr lang="en-IN" sz="2400" b="1" dirty="0" smtClean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r>
              <a:rPr lang="en-IN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PSO3: Students are able to play a role of Businessman, Entrepreneur, Manager, Consultant etc.</a:t>
            </a:r>
            <a:endParaRPr lang="en-US" sz="2400" b="1" dirty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051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7BE6018-DB66-4A1B-AAB8-90686ECDB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7" y="-24138"/>
            <a:ext cx="9160934" cy="68821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74762"/>
            <a:ext cx="830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dirty="0" smtClean="0">
                <a:solidFill>
                  <a:srgbClr val="FFFF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Salient Features of CPC</a:t>
            </a:r>
            <a:endParaRPr lang="en-US" sz="5400" dirty="0">
              <a:solidFill>
                <a:srgbClr val="FFFF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7423" y="1423852"/>
            <a:ext cx="807284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Skill Development – a special Cell called </a:t>
            </a:r>
            <a:r>
              <a:rPr lang="en-US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“Super </a:t>
            </a:r>
            <a:r>
              <a:rPr lang="en-US" sz="2400" b="1" dirty="0" err="1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CPC’ians</a:t>
            </a:r>
            <a:r>
              <a:rPr lang="en-US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”</a:t>
            </a:r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 a  One  Year Certificate Course designed by Industry Experts. Regular classes &amp; Practical sessions are held by Professionals with the aim of enhancing their </a:t>
            </a:r>
            <a:r>
              <a:rPr lang="en-US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knowledge base </a:t>
            </a:r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and </a:t>
            </a:r>
            <a:r>
              <a:rPr lang="en-US" sz="24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employability Index.</a:t>
            </a:r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7221" y="3526978"/>
            <a:ext cx="79944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Emphasis on all round development of students through seminars, learning support activities and motivate students to participate in inter as well as intra collegiate competitions like </a:t>
            </a:r>
            <a:r>
              <a:rPr lang="en-US" sz="2400" dirty="0" err="1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Investopedia</a:t>
            </a:r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Parisamvad</a:t>
            </a:r>
            <a:r>
              <a:rPr lang="en-US" sz="2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, Moot Court Competition, Shopper’s Street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1051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299</Words>
  <Application>Microsoft Office PowerPoint</Application>
  <PresentationFormat>On-screen Show (4:3)</PresentationFormat>
  <Paragraphs>61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RAJANI MADAM</dc:creator>
  <cp:lastModifiedBy>Windows User</cp:lastModifiedBy>
  <cp:revision>9</cp:revision>
  <dcterms:created xsi:type="dcterms:W3CDTF">2006-08-16T00:00:00Z</dcterms:created>
  <dcterms:modified xsi:type="dcterms:W3CDTF">2021-06-10T03:40:33Z</dcterms:modified>
</cp:coreProperties>
</file>